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1" r:id="rId5"/>
    <p:sldId id="259" r:id="rId6"/>
    <p:sldId id="260" r:id="rId7"/>
    <p:sldId id="258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3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6D34F2-660E-4584-979B-3CB7F6BAAB89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854A32-7449-48E9-A414-7FCD7E6156E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Human Anatomy and Physiology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543800" cy="142875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>
                <a:latin typeface="Arial" pitchFamily="34" charset="0"/>
                <a:cs typeface="Arial" pitchFamily="34" charset="0"/>
              </a:rPr>
              <a:t>Alyana A. Agosto</a:t>
            </a:r>
          </a:p>
          <a:p>
            <a:pPr algn="ctr"/>
            <a:r>
              <a:rPr lang="en-US" sz="3000" dirty="0" smtClean="0">
                <a:latin typeface="Arial" pitchFamily="34" charset="0"/>
                <a:cs typeface="Arial" pitchFamily="34" charset="0"/>
              </a:rPr>
              <a:t>Niña Rose A. Aguilos</a:t>
            </a:r>
          </a:p>
          <a:p>
            <a:pPr algn="ctr"/>
            <a:endParaRPr lang="en-US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Assessment Summary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The class will engage with questions that will measure their past knowledge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 There will be class discussion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Formative Evaluation will follow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Assessment Summary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The learners will be grouped accordingly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Start of group discussion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 Making of models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Presentation of models</a:t>
            </a:r>
            <a:endParaRPr lang="en-US" sz="3200" dirty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END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14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The topic looks into the levels of organization of living things</a:t>
            </a:r>
          </a:p>
          <a:p>
            <a:pPr>
              <a:buNone/>
            </a:pPr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It would help us know the different roles of each levels of organization into our lives</a:t>
            </a:r>
          </a:p>
          <a:p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Goal of the Students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They will be a learner at the same time a teacher</a:t>
            </a: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They will be able to share some of there knowledge and apply them to the discussion</a:t>
            </a:r>
          </a:p>
          <a:p>
            <a:pPr>
              <a:buNone/>
            </a:pPr>
            <a:endParaRPr lang="en-US" sz="3200" dirty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Essential Questions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is the importance of the interaction of cells, tissues, organs and systems in maintaining the life of an organism?</a:t>
            </a:r>
          </a:p>
          <a:p>
            <a:pPr lvl="0">
              <a:buNone/>
            </a:pPr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Why do we need to study anatomy and Physiology of animals? </a:t>
            </a:r>
          </a:p>
          <a:p>
            <a:pPr lvl="0">
              <a:buNone/>
            </a:pPr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334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Essential Questions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How important is the understanding of human anatomy and physiology into our lives?</a:t>
            </a:r>
            <a:endParaRPr lang="en-US" sz="320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How technology can be of great help in maintaining and helping defective organs to function well?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Unit Question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are the Levels of Organization? Arrange from simplest to the most complex. Describe each level.</a:t>
            </a:r>
            <a:endParaRPr lang="en-US" sz="3200" dirty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Content Questions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5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is a cell?</a:t>
            </a:r>
          </a:p>
          <a:p>
            <a:pPr lvl="0">
              <a:buNone/>
            </a:pPr>
            <a:endParaRPr lang="en-US" sz="35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5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are tissues?</a:t>
            </a:r>
          </a:p>
          <a:p>
            <a:pPr lvl="1">
              <a:buNone/>
            </a:pPr>
            <a:r>
              <a:rPr lang="en-US" sz="35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-What are the different types of animal tissues?</a:t>
            </a:r>
          </a:p>
          <a:p>
            <a:pPr lvl="1">
              <a:buNone/>
            </a:pPr>
            <a:r>
              <a:rPr lang="en-US" sz="35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-What are their uses?</a:t>
            </a:r>
          </a:p>
          <a:p>
            <a:pPr lvl="1">
              <a:buNone/>
            </a:pPr>
            <a:endParaRPr lang="en-US" sz="35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5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are organs?</a:t>
            </a:r>
          </a:p>
          <a:p>
            <a:pPr lvl="0">
              <a:buNone/>
            </a:pPr>
            <a:endParaRPr lang="en-US" sz="3800" dirty="0" smtClean="0">
              <a:solidFill>
                <a:srgbClr val="093239"/>
              </a:solidFill>
            </a:endParaRPr>
          </a:p>
          <a:p>
            <a:pPr>
              <a:buNone/>
            </a:pPr>
            <a:endParaRPr lang="en-US" sz="3200" dirty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Content Questions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are organ systems?</a:t>
            </a:r>
          </a:p>
          <a:p>
            <a:pPr lvl="1">
              <a:buNone/>
            </a:pPr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-What are the different types of organ systems?</a:t>
            </a:r>
          </a:p>
          <a:p>
            <a:pPr lvl="1">
              <a:buNone/>
            </a:pPr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-What are their uses?</a:t>
            </a:r>
          </a:p>
          <a:p>
            <a:pPr lvl="1">
              <a:buNone/>
            </a:pPr>
            <a:endParaRPr lang="en-US" sz="3200" dirty="0" smtClean="0">
              <a:solidFill>
                <a:srgbClr val="093239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200" dirty="0" smtClean="0">
                <a:solidFill>
                  <a:srgbClr val="093239"/>
                </a:solidFill>
                <a:latin typeface="Arial" pitchFamily="34" charset="0"/>
                <a:cs typeface="Arial" pitchFamily="34" charset="0"/>
              </a:rPr>
              <a:t>What is an organism?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Assessment Timeline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00201"/>
          <a:ext cx="8839200" cy="4788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46400"/>
                <a:gridCol w="2946400"/>
                <a:gridCol w="2946400"/>
              </a:tblGrid>
              <a:tr h="1307299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093239"/>
                          </a:solidFill>
                          <a:latin typeface="Arial" pitchFamily="34" charset="0"/>
                          <a:cs typeface="Arial" pitchFamily="34" charset="0"/>
                        </a:rPr>
                        <a:t>Before Project Begins</a:t>
                      </a:r>
                      <a:endParaRPr lang="en-US" sz="2800" b="0" dirty="0">
                        <a:solidFill>
                          <a:srgbClr val="0932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800" b="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Students work on projects and complete tasks</a:t>
                      </a:r>
                      <a:endParaRPr lang="en-US" sz="2800" b="0" dirty="0">
                        <a:solidFill>
                          <a:srgbClr val="0932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800" b="0" dirty="0">
                          <a:solidFill>
                            <a:srgbClr val="093239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After project work is completed</a:t>
                      </a:r>
                    </a:p>
                  </a:txBody>
                  <a:tcPr marL="68580" marR="68580" marT="0" marB="0"/>
                </a:tc>
              </a:tr>
              <a:tr h="3417100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Questioning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Discussion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Unit quiz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Class groupings</a:t>
                      </a:r>
                      <a:endParaRPr lang="en-US" sz="2800" dirty="0">
                        <a:solidFill>
                          <a:srgbClr val="0932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Group discussion and sharing of insights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Making of their models (1 week)</a:t>
                      </a:r>
                      <a:endParaRPr lang="en-US" sz="2800" dirty="0">
                        <a:solidFill>
                          <a:srgbClr val="0932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Model presentation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en-US" sz="2800" kern="1200" dirty="0" smtClean="0">
                          <a:solidFill>
                            <a:srgbClr val="09323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Model rubric</a:t>
                      </a:r>
                      <a:endParaRPr lang="en-US" sz="2800" dirty="0">
                        <a:solidFill>
                          <a:srgbClr val="093239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rgbClr val="DBF5F9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307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Human Anatomy and Physiology</vt:lpstr>
      <vt:lpstr>PowerPoint Presentation</vt:lpstr>
      <vt:lpstr>Goal of the Students</vt:lpstr>
      <vt:lpstr>Essential Questions</vt:lpstr>
      <vt:lpstr>Essential Questions</vt:lpstr>
      <vt:lpstr>Unit Question</vt:lpstr>
      <vt:lpstr>Content Questions</vt:lpstr>
      <vt:lpstr>Content Questions</vt:lpstr>
      <vt:lpstr>Assessment Timeline</vt:lpstr>
      <vt:lpstr>Assessment Summary</vt:lpstr>
      <vt:lpstr>Assessment Summary</vt:lpstr>
      <vt:lpstr>END 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Physiology</dc:title>
  <dc:creator>USER</dc:creator>
  <cp:lastModifiedBy>angelo</cp:lastModifiedBy>
  <cp:revision>11</cp:revision>
  <dcterms:created xsi:type="dcterms:W3CDTF">2010-09-03T04:49:12Z</dcterms:created>
  <dcterms:modified xsi:type="dcterms:W3CDTF">2010-09-03T01:08:59Z</dcterms:modified>
</cp:coreProperties>
</file>